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8C17E9-644C-493E-894F-4BA0CE567086}" v="6" dt="2021-11-18T21:02:23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6" autoAdjust="0"/>
    <p:restoredTop sz="94660"/>
  </p:normalViewPr>
  <p:slideViewPr>
    <p:cSldViewPr snapToGrid="0">
      <p:cViewPr varScale="1">
        <p:scale>
          <a:sx n="59" d="100"/>
          <a:sy n="59" d="100"/>
        </p:scale>
        <p:origin x="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calla Mcneely" userId="3542a12918e63e3a" providerId="LiveId" clId="{C18C17E9-644C-493E-894F-4BA0CE567086}"/>
    <pc:docChg chg="undo custSel addSld modSld">
      <pc:chgData name="Mircalla Mcneely" userId="3542a12918e63e3a" providerId="LiveId" clId="{C18C17E9-644C-493E-894F-4BA0CE567086}" dt="2021-11-18T21:04:06.125" v="1221" actId="1076"/>
      <pc:docMkLst>
        <pc:docMk/>
      </pc:docMkLst>
      <pc:sldChg chg="addSp delSp modSp mod setBg">
        <pc:chgData name="Mircalla Mcneely" userId="3542a12918e63e3a" providerId="LiveId" clId="{C18C17E9-644C-493E-894F-4BA0CE567086}" dt="2021-11-18T21:03:39.068" v="1216" actId="14100"/>
        <pc:sldMkLst>
          <pc:docMk/>
          <pc:sldMk cId="1119941075" sldId="257"/>
        </pc:sldMkLst>
        <pc:spChg chg="mod">
          <ac:chgData name="Mircalla Mcneely" userId="3542a12918e63e3a" providerId="LiveId" clId="{C18C17E9-644C-493E-894F-4BA0CE567086}" dt="2021-11-18T21:03:34.257" v="1215" actId="255"/>
          <ac:spMkLst>
            <pc:docMk/>
            <pc:sldMk cId="1119941075" sldId="257"/>
            <ac:spMk id="2" creationId="{FB466F9D-CF0E-4603-9E0B-6AED189046EE}"/>
          </ac:spMkLst>
        </pc:spChg>
        <pc:spChg chg="mod">
          <ac:chgData name="Mircalla Mcneely" userId="3542a12918e63e3a" providerId="LiveId" clId="{C18C17E9-644C-493E-894F-4BA0CE567086}" dt="2021-11-18T21:03:39.068" v="1216" actId="14100"/>
          <ac:spMkLst>
            <pc:docMk/>
            <pc:sldMk cId="1119941075" sldId="257"/>
            <ac:spMk id="3" creationId="{5CF3EAE1-DC92-43C7-8387-E4D1705A9383}"/>
          </ac:spMkLst>
        </pc:spChg>
        <pc:spChg chg="add mod">
          <ac:chgData name="Mircalla Mcneely" userId="3542a12918e63e3a" providerId="LiveId" clId="{C18C17E9-644C-493E-894F-4BA0CE567086}" dt="2021-11-08T19:31:45.973" v="34" actId="26606"/>
          <ac:spMkLst>
            <pc:docMk/>
            <pc:sldMk cId="1119941075" sldId="257"/>
            <ac:spMk id="6" creationId="{FA691702-8C56-4AE1-8C07-B73E15DDD709}"/>
          </ac:spMkLst>
        </pc:spChg>
        <pc:spChg chg="add del">
          <ac:chgData name="Mircalla Mcneely" userId="3542a12918e63e3a" providerId="LiveId" clId="{C18C17E9-644C-493E-894F-4BA0CE567086}" dt="2021-11-08T19:31:40.792" v="29" actId="26606"/>
          <ac:spMkLst>
            <pc:docMk/>
            <pc:sldMk cId="1119941075" sldId="257"/>
            <ac:spMk id="11" creationId="{3CD9DF72-87A3-404E-A828-84CBF11A8303}"/>
          </ac:spMkLst>
        </pc:spChg>
        <pc:spChg chg="add del">
          <ac:chgData name="Mircalla Mcneely" userId="3542a12918e63e3a" providerId="LiveId" clId="{C18C17E9-644C-493E-894F-4BA0CE567086}" dt="2021-11-08T19:31:44.612" v="31" actId="26606"/>
          <ac:spMkLst>
            <pc:docMk/>
            <pc:sldMk cId="1119941075" sldId="257"/>
            <ac:spMk id="15" creationId="{55D4142C-5077-457F-A6AD-3FECFDB39685}"/>
          </ac:spMkLst>
        </pc:spChg>
        <pc:spChg chg="add del">
          <ac:chgData name="Mircalla Mcneely" userId="3542a12918e63e3a" providerId="LiveId" clId="{C18C17E9-644C-493E-894F-4BA0CE567086}" dt="2021-11-08T19:31:44.612" v="31" actId="26606"/>
          <ac:spMkLst>
            <pc:docMk/>
            <pc:sldMk cId="1119941075" sldId="257"/>
            <ac:spMk id="16" creationId="{8FC9BE17-9A7B-462D-AE50-3D8777387304}"/>
          </ac:spMkLst>
        </pc:spChg>
        <pc:spChg chg="add del">
          <ac:chgData name="Mircalla Mcneely" userId="3542a12918e63e3a" providerId="LiveId" clId="{C18C17E9-644C-493E-894F-4BA0CE567086}" dt="2021-11-08T19:31:44.612" v="31" actId="26606"/>
          <ac:spMkLst>
            <pc:docMk/>
            <pc:sldMk cId="1119941075" sldId="257"/>
            <ac:spMk id="17" creationId="{7A5F0580-5EE9-419F-96EE-B6529EF6E7D0}"/>
          </ac:spMkLst>
        </pc:spChg>
        <pc:spChg chg="add del">
          <ac:chgData name="Mircalla Mcneely" userId="3542a12918e63e3a" providerId="LiveId" clId="{C18C17E9-644C-493E-894F-4BA0CE567086}" dt="2021-11-08T19:31:44.612" v="31" actId="26606"/>
          <ac:spMkLst>
            <pc:docMk/>
            <pc:sldMk cId="1119941075" sldId="257"/>
            <ac:spMk id="18" creationId="{3EBE8569-6AEC-4B8C-8D53-2DE337CDBA65}"/>
          </ac:spMkLst>
        </pc:spChg>
        <pc:spChg chg="add del">
          <ac:chgData name="Mircalla Mcneely" userId="3542a12918e63e3a" providerId="LiveId" clId="{C18C17E9-644C-493E-894F-4BA0CE567086}" dt="2021-11-08T19:31:45.973" v="33" actId="26606"/>
          <ac:spMkLst>
            <pc:docMk/>
            <pc:sldMk cId="1119941075" sldId="257"/>
            <ac:spMk id="20" creationId="{F13C74B1-5B17-4795-BED0-7140497B445A}"/>
          </ac:spMkLst>
        </pc:spChg>
        <pc:spChg chg="add del">
          <ac:chgData name="Mircalla Mcneely" userId="3542a12918e63e3a" providerId="LiveId" clId="{C18C17E9-644C-493E-894F-4BA0CE567086}" dt="2021-11-08T19:31:45.973" v="33" actId="26606"/>
          <ac:spMkLst>
            <pc:docMk/>
            <pc:sldMk cId="1119941075" sldId="257"/>
            <ac:spMk id="21" creationId="{D4974D33-8DC5-464E-8C6D-BE58F0669C17}"/>
          </ac:spMkLst>
        </pc:spChg>
        <pc:spChg chg="add">
          <ac:chgData name="Mircalla Mcneely" userId="3542a12918e63e3a" providerId="LiveId" clId="{C18C17E9-644C-493E-894F-4BA0CE567086}" dt="2021-11-08T19:31:45.973" v="34" actId="26606"/>
          <ac:spMkLst>
            <pc:docMk/>
            <pc:sldMk cId="1119941075" sldId="257"/>
            <ac:spMk id="23" creationId="{8FC9BE17-9A7B-462D-AE50-3D8777387304}"/>
          </ac:spMkLst>
        </pc:spChg>
        <pc:spChg chg="add">
          <ac:chgData name="Mircalla Mcneely" userId="3542a12918e63e3a" providerId="LiveId" clId="{C18C17E9-644C-493E-894F-4BA0CE567086}" dt="2021-11-08T19:31:45.973" v="34" actId="26606"/>
          <ac:spMkLst>
            <pc:docMk/>
            <pc:sldMk cId="1119941075" sldId="257"/>
            <ac:spMk id="24" creationId="{3EBE8569-6AEC-4B8C-8D53-2DE337CDBA65}"/>
          </ac:spMkLst>
        </pc:spChg>
        <pc:spChg chg="add">
          <ac:chgData name="Mircalla Mcneely" userId="3542a12918e63e3a" providerId="LiveId" clId="{C18C17E9-644C-493E-894F-4BA0CE567086}" dt="2021-11-08T19:31:45.973" v="34" actId="26606"/>
          <ac:spMkLst>
            <pc:docMk/>
            <pc:sldMk cId="1119941075" sldId="257"/>
            <ac:spMk id="25" creationId="{55D4142C-5077-457F-A6AD-3FECFDB39685}"/>
          </ac:spMkLst>
        </pc:spChg>
        <pc:spChg chg="add">
          <ac:chgData name="Mircalla Mcneely" userId="3542a12918e63e3a" providerId="LiveId" clId="{C18C17E9-644C-493E-894F-4BA0CE567086}" dt="2021-11-08T19:31:45.973" v="34" actId="26606"/>
          <ac:spMkLst>
            <pc:docMk/>
            <pc:sldMk cId="1119941075" sldId="257"/>
            <ac:spMk id="26" creationId="{7A5F0580-5EE9-419F-96EE-B6529EF6E7D0}"/>
          </ac:spMkLst>
        </pc:spChg>
        <pc:picChg chg="add mod ord">
          <ac:chgData name="Mircalla Mcneely" userId="3542a12918e63e3a" providerId="LiveId" clId="{C18C17E9-644C-493E-894F-4BA0CE567086}" dt="2021-11-08T19:31:59.214" v="38" actId="14100"/>
          <ac:picMkLst>
            <pc:docMk/>
            <pc:sldMk cId="1119941075" sldId="257"/>
            <ac:picMk id="5" creationId="{35547492-B936-4F5E-8CF3-8B3C87449117}"/>
          </ac:picMkLst>
        </pc:picChg>
        <pc:cxnChg chg="add del">
          <ac:chgData name="Mircalla Mcneely" userId="3542a12918e63e3a" providerId="LiveId" clId="{C18C17E9-644C-493E-894F-4BA0CE567086}" dt="2021-11-08T19:31:40.792" v="29" actId="26606"/>
          <ac:cxnSpMkLst>
            <pc:docMk/>
            <pc:sldMk cId="1119941075" sldId="257"/>
            <ac:cxnSpMk id="13" creationId="{20E3A342-4D61-4E3F-AF90-1AB42AEB96CC}"/>
          </ac:cxnSpMkLst>
        </pc:cxnChg>
      </pc:sldChg>
      <pc:sldChg chg="addSp delSp modSp new mod setBg">
        <pc:chgData name="Mircalla Mcneely" userId="3542a12918e63e3a" providerId="LiveId" clId="{C18C17E9-644C-493E-894F-4BA0CE567086}" dt="2021-11-18T21:04:06.125" v="1221" actId="1076"/>
        <pc:sldMkLst>
          <pc:docMk/>
          <pc:sldMk cId="2319718870" sldId="258"/>
        </pc:sldMkLst>
        <pc:spChg chg="mod">
          <ac:chgData name="Mircalla Mcneely" userId="3542a12918e63e3a" providerId="LiveId" clId="{C18C17E9-644C-493E-894F-4BA0CE567086}" dt="2021-11-18T21:04:02.980" v="1220" actId="26606"/>
          <ac:spMkLst>
            <pc:docMk/>
            <pc:sldMk cId="2319718870" sldId="258"/>
            <ac:spMk id="2" creationId="{ABE144A2-C588-461E-A148-50529273A905}"/>
          </ac:spMkLst>
        </pc:spChg>
        <pc:spChg chg="mod">
          <ac:chgData name="Mircalla Mcneely" userId="3542a12918e63e3a" providerId="LiveId" clId="{C18C17E9-644C-493E-894F-4BA0CE567086}" dt="2021-11-18T21:04:02.980" v="1220" actId="26606"/>
          <ac:spMkLst>
            <pc:docMk/>
            <pc:sldMk cId="2319718870" sldId="258"/>
            <ac:spMk id="3" creationId="{B51D8153-D9F0-4F5B-A015-4A37E15F3021}"/>
          </ac:spMkLst>
        </pc:spChg>
        <pc:spChg chg="add mod">
          <ac:chgData name="Mircalla Mcneely" userId="3542a12918e63e3a" providerId="LiveId" clId="{C18C17E9-644C-493E-894F-4BA0CE567086}" dt="2021-11-18T21:04:06.125" v="1221" actId="1076"/>
          <ac:spMkLst>
            <pc:docMk/>
            <pc:sldMk cId="2319718870" sldId="258"/>
            <ac:spMk id="6" creationId="{5E56DD75-EC74-42DF-A3C0-2B936037216B}"/>
          </ac:spMkLst>
        </pc:spChg>
        <pc:spChg chg="add del">
          <ac:chgData name="Mircalla Mcneely" userId="3542a12918e63e3a" providerId="LiveId" clId="{C18C17E9-644C-493E-894F-4BA0CE567086}" dt="2021-11-18T21:04:02.980" v="1220" actId="26606"/>
          <ac:spMkLst>
            <pc:docMk/>
            <pc:sldMk cId="2319718870" sldId="258"/>
            <ac:spMk id="11" creationId="{F13C74B1-5B17-4795-BED0-7140497B445A}"/>
          </ac:spMkLst>
        </pc:spChg>
        <pc:spChg chg="add del">
          <ac:chgData name="Mircalla Mcneely" userId="3542a12918e63e3a" providerId="LiveId" clId="{C18C17E9-644C-493E-894F-4BA0CE567086}" dt="2021-11-18T21:04:02.980" v="1220" actId="26606"/>
          <ac:spMkLst>
            <pc:docMk/>
            <pc:sldMk cId="2319718870" sldId="258"/>
            <ac:spMk id="13" creationId="{D4974D33-8DC5-464E-8C6D-BE58F0669C17}"/>
          </ac:spMkLst>
        </pc:spChg>
        <pc:spChg chg="add">
          <ac:chgData name="Mircalla Mcneely" userId="3542a12918e63e3a" providerId="LiveId" clId="{C18C17E9-644C-493E-894F-4BA0CE567086}" dt="2021-11-18T21:04:02.980" v="1220" actId="26606"/>
          <ac:spMkLst>
            <pc:docMk/>
            <pc:sldMk cId="2319718870" sldId="258"/>
            <ac:spMk id="18" creationId="{45D37F4E-DDB4-456B-97E0-9937730A039F}"/>
          </ac:spMkLst>
        </pc:spChg>
        <pc:spChg chg="add">
          <ac:chgData name="Mircalla Mcneely" userId="3542a12918e63e3a" providerId="LiveId" clId="{C18C17E9-644C-493E-894F-4BA0CE567086}" dt="2021-11-18T21:04:02.980" v="1220" actId="26606"/>
          <ac:spMkLst>
            <pc:docMk/>
            <pc:sldMk cId="2319718870" sldId="258"/>
            <ac:spMk id="20" creationId="{B2DD41CD-8F47-4F56-AD12-4E2FF7696987}"/>
          </ac:spMkLst>
        </pc:spChg>
        <pc:picChg chg="add mod">
          <ac:chgData name="Mircalla Mcneely" userId="3542a12918e63e3a" providerId="LiveId" clId="{C18C17E9-644C-493E-894F-4BA0CE567086}" dt="2021-11-18T21:04:02.980" v="1220" actId="26606"/>
          <ac:picMkLst>
            <pc:docMk/>
            <pc:sldMk cId="2319718870" sldId="258"/>
            <ac:picMk id="5" creationId="{3F910206-1C7D-4DAC-AA8C-0152203B0217}"/>
          </ac:picMkLst>
        </pc:picChg>
      </pc:sldChg>
      <pc:sldChg chg="addSp delSp modSp new mod setBg">
        <pc:chgData name="Mircalla Mcneely" userId="3542a12918e63e3a" providerId="LiveId" clId="{C18C17E9-644C-493E-894F-4BA0CE567086}" dt="2021-11-18T21:02:34.174" v="1209" actId="1076"/>
        <pc:sldMkLst>
          <pc:docMk/>
          <pc:sldMk cId="4057727038" sldId="259"/>
        </pc:sldMkLst>
        <pc:spChg chg="mod">
          <ac:chgData name="Mircalla Mcneely" userId="3542a12918e63e3a" providerId="LiveId" clId="{C18C17E9-644C-493E-894F-4BA0CE567086}" dt="2021-11-18T20:56:26.072" v="1114" actId="26606"/>
          <ac:spMkLst>
            <pc:docMk/>
            <pc:sldMk cId="4057727038" sldId="259"/>
            <ac:spMk id="2" creationId="{76F62277-5014-4450-8665-ED63B15E7290}"/>
          </ac:spMkLst>
        </pc:spChg>
        <pc:spChg chg="mod">
          <ac:chgData name="Mircalla Mcneely" userId="3542a12918e63e3a" providerId="LiveId" clId="{C18C17E9-644C-493E-894F-4BA0CE567086}" dt="2021-11-18T20:57:42.726" v="1165" actId="5793"/>
          <ac:spMkLst>
            <pc:docMk/>
            <pc:sldMk cId="4057727038" sldId="259"/>
            <ac:spMk id="3" creationId="{B89500DF-5EE4-41B8-853A-319137D01E08}"/>
          </ac:spMkLst>
        </pc:spChg>
        <pc:spChg chg="add mod">
          <ac:chgData name="Mircalla Mcneely" userId="3542a12918e63e3a" providerId="LiveId" clId="{C18C17E9-644C-493E-894F-4BA0CE567086}" dt="2021-11-18T21:02:30.061" v="1208" actId="1076"/>
          <ac:spMkLst>
            <pc:docMk/>
            <pc:sldMk cId="4057727038" sldId="259"/>
            <ac:spMk id="7" creationId="{94470EC0-F770-4B4D-975A-6B434D373B08}"/>
          </ac:spMkLst>
        </pc:spChg>
        <pc:spChg chg="add del">
          <ac:chgData name="Mircalla Mcneely" userId="3542a12918e63e3a" providerId="LiveId" clId="{C18C17E9-644C-493E-894F-4BA0CE567086}" dt="2021-11-18T20:56:26.072" v="1114" actId="26606"/>
          <ac:spMkLst>
            <pc:docMk/>
            <pc:sldMk cId="4057727038" sldId="259"/>
            <ac:spMk id="9" creationId="{F13C74B1-5B17-4795-BED0-7140497B445A}"/>
          </ac:spMkLst>
        </pc:spChg>
        <pc:spChg chg="add del">
          <ac:chgData name="Mircalla Mcneely" userId="3542a12918e63e3a" providerId="LiveId" clId="{C18C17E9-644C-493E-894F-4BA0CE567086}" dt="2021-11-18T20:56:26.072" v="1114" actId="26606"/>
          <ac:spMkLst>
            <pc:docMk/>
            <pc:sldMk cId="4057727038" sldId="259"/>
            <ac:spMk id="11" creationId="{D4974D33-8DC5-464E-8C6D-BE58F0669C17}"/>
          </ac:spMkLst>
        </pc:spChg>
        <pc:spChg chg="add">
          <ac:chgData name="Mircalla Mcneely" userId="3542a12918e63e3a" providerId="LiveId" clId="{C18C17E9-644C-493E-894F-4BA0CE567086}" dt="2021-11-18T20:56:26.072" v="1114" actId="26606"/>
          <ac:spMkLst>
            <pc:docMk/>
            <pc:sldMk cId="4057727038" sldId="259"/>
            <ac:spMk id="16" creationId="{04812C46-200A-4DEB-A05E-3ED6C68C2387}"/>
          </ac:spMkLst>
        </pc:spChg>
        <pc:spChg chg="add">
          <ac:chgData name="Mircalla Mcneely" userId="3542a12918e63e3a" providerId="LiveId" clId="{C18C17E9-644C-493E-894F-4BA0CE567086}" dt="2021-11-18T20:56:26.072" v="1114" actId="26606"/>
          <ac:spMkLst>
            <pc:docMk/>
            <pc:sldMk cId="4057727038" sldId="259"/>
            <ac:spMk id="18" creationId="{D1EA859B-E555-4109-94F3-6700E046E008}"/>
          </ac:spMkLst>
        </pc:spChg>
        <pc:picChg chg="add del mod ord">
          <ac:chgData name="Mircalla Mcneely" userId="3542a12918e63e3a" providerId="LiveId" clId="{C18C17E9-644C-493E-894F-4BA0CE567086}" dt="2021-11-18T20:58:10.190" v="1204" actId="478"/>
          <ac:picMkLst>
            <pc:docMk/>
            <pc:sldMk cId="4057727038" sldId="259"/>
            <ac:picMk id="5" creationId="{0B6B3A52-D3AA-4550-AC22-43349B9C3480}"/>
          </ac:picMkLst>
        </pc:picChg>
        <pc:picChg chg="add mod">
          <ac:chgData name="Mircalla Mcneely" userId="3542a12918e63e3a" providerId="LiveId" clId="{C18C17E9-644C-493E-894F-4BA0CE567086}" dt="2021-11-18T21:02:34.174" v="1209" actId="1076"/>
          <ac:picMkLst>
            <pc:docMk/>
            <pc:sldMk cId="4057727038" sldId="259"/>
            <ac:picMk id="6" creationId="{0107069C-9F4E-4690-ABA0-8F498F115323}"/>
          </ac:picMkLst>
        </pc:picChg>
      </pc:sldChg>
      <pc:sldChg chg="addSp delSp modSp new mod setBg">
        <pc:chgData name="Mircalla Mcneely" userId="3542a12918e63e3a" providerId="LiveId" clId="{C18C17E9-644C-493E-894F-4BA0CE567086}" dt="2021-11-18T21:03:00.476" v="1212" actId="26606"/>
        <pc:sldMkLst>
          <pc:docMk/>
          <pc:sldMk cId="3031422718" sldId="260"/>
        </pc:sldMkLst>
        <pc:spChg chg="mod">
          <ac:chgData name="Mircalla Mcneely" userId="3542a12918e63e3a" providerId="LiveId" clId="{C18C17E9-644C-493E-894F-4BA0CE567086}" dt="2021-11-18T21:03:00.476" v="1212" actId="26606"/>
          <ac:spMkLst>
            <pc:docMk/>
            <pc:sldMk cId="3031422718" sldId="260"/>
            <ac:spMk id="2" creationId="{6EC39C23-1BCC-47E9-9EF3-4BD94C7C618C}"/>
          </ac:spMkLst>
        </pc:spChg>
        <pc:spChg chg="add del mod">
          <ac:chgData name="Mircalla Mcneely" userId="3542a12918e63e3a" providerId="LiveId" clId="{C18C17E9-644C-493E-894F-4BA0CE567086}" dt="2021-11-18T21:03:00.476" v="1212" actId="26606"/>
          <ac:spMkLst>
            <pc:docMk/>
            <pc:sldMk cId="3031422718" sldId="260"/>
            <ac:spMk id="3" creationId="{BF4AA3B9-ECBD-4709-9B0E-09D0EA696C2E}"/>
          </ac:spMkLst>
        </pc:spChg>
        <pc:spChg chg="add del">
          <ac:chgData name="Mircalla Mcneely" userId="3542a12918e63e3a" providerId="LiveId" clId="{C18C17E9-644C-493E-894F-4BA0CE567086}" dt="2021-11-08T19:43:06.618" v="1010" actId="26606"/>
          <ac:spMkLst>
            <pc:docMk/>
            <pc:sldMk cId="3031422718" sldId="260"/>
            <ac:spMk id="9" creationId="{345A976A-8DE3-4B67-B94B-2044FDD12899}"/>
          </ac:spMkLst>
        </pc:spChg>
        <pc:spChg chg="add del">
          <ac:chgData name="Mircalla Mcneely" userId="3542a12918e63e3a" providerId="LiveId" clId="{C18C17E9-644C-493E-894F-4BA0CE567086}" dt="2021-11-18T20:55:48.337" v="1088" actId="26606"/>
          <ac:spMkLst>
            <pc:docMk/>
            <pc:sldMk cId="3031422718" sldId="260"/>
            <ac:spMk id="10" creationId="{743AA782-23D1-4521-8CAD-47662984AA08}"/>
          </ac:spMkLst>
        </pc:spChg>
        <pc:spChg chg="add del">
          <ac:chgData name="Mircalla Mcneely" userId="3542a12918e63e3a" providerId="LiveId" clId="{C18C17E9-644C-493E-894F-4BA0CE567086}" dt="2021-11-08T19:43:06.618" v="1010" actId="26606"/>
          <ac:spMkLst>
            <pc:docMk/>
            <pc:sldMk cId="3031422718" sldId="260"/>
            <ac:spMk id="11" creationId="{6EAAA1B9-2DDB-49C9-A037-A523D2F13C15}"/>
          </ac:spMkLst>
        </pc:spChg>
        <pc:spChg chg="add del">
          <ac:chgData name="Mircalla Mcneely" userId="3542a12918e63e3a" providerId="LiveId" clId="{C18C17E9-644C-493E-894F-4BA0CE567086}" dt="2021-11-18T20:55:48.337" v="1088" actId="26606"/>
          <ac:spMkLst>
            <pc:docMk/>
            <pc:sldMk cId="3031422718" sldId="260"/>
            <ac:spMk id="12" creationId="{71877DBC-BB60-40F0-AC93-2ACDBAAE60CE}"/>
          </ac:spMkLst>
        </pc:spChg>
        <pc:spChg chg="add del">
          <ac:chgData name="Mircalla Mcneely" userId="3542a12918e63e3a" providerId="LiveId" clId="{C18C17E9-644C-493E-894F-4BA0CE567086}" dt="2021-11-18T21:03:00.476" v="1212" actId="26606"/>
          <ac:spMkLst>
            <pc:docMk/>
            <pc:sldMk cId="3031422718" sldId="260"/>
            <ac:spMk id="71" creationId="{F13C74B1-5B17-4795-BED0-7140497B445A}"/>
          </ac:spMkLst>
        </pc:spChg>
        <pc:spChg chg="add del">
          <ac:chgData name="Mircalla Mcneely" userId="3542a12918e63e3a" providerId="LiveId" clId="{C18C17E9-644C-493E-894F-4BA0CE567086}" dt="2021-11-18T21:03:00.476" v="1212" actId="26606"/>
          <ac:spMkLst>
            <pc:docMk/>
            <pc:sldMk cId="3031422718" sldId="260"/>
            <ac:spMk id="73" creationId="{D4974D33-8DC5-464E-8C6D-BE58F0669C17}"/>
          </ac:spMkLst>
        </pc:spChg>
        <pc:spChg chg="add">
          <ac:chgData name="Mircalla Mcneely" userId="3542a12918e63e3a" providerId="LiveId" clId="{C18C17E9-644C-493E-894F-4BA0CE567086}" dt="2021-11-18T21:03:00.476" v="1212" actId="26606"/>
          <ac:spMkLst>
            <pc:docMk/>
            <pc:sldMk cId="3031422718" sldId="260"/>
            <ac:spMk id="137" creationId="{650D18FE-0824-4A46-B22C-A86B52E5780A}"/>
          </ac:spMkLst>
        </pc:spChg>
        <pc:spChg chg="add">
          <ac:chgData name="Mircalla Mcneely" userId="3542a12918e63e3a" providerId="LiveId" clId="{C18C17E9-644C-493E-894F-4BA0CE567086}" dt="2021-11-18T21:03:00.476" v="1212" actId="26606"/>
          <ac:spMkLst>
            <pc:docMk/>
            <pc:sldMk cId="3031422718" sldId="260"/>
            <ac:spMk id="1028" creationId="{743AA782-23D1-4521-8CAD-47662984AA08}"/>
          </ac:spMkLst>
        </pc:spChg>
        <pc:grpChg chg="add del">
          <ac:chgData name="Mircalla Mcneely" userId="3542a12918e63e3a" providerId="LiveId" clId="{C18C17E9-644C-493E-894F-4BA0CE567086}" dt="2021-11-08T19:43:06.618" v="1010" actId="26606"/>
          <ac:grpSpMkLst>
            <pc:docMk/>
            <pc:sldMk cId="3031422718" sldId="260"/>
            <ac:grpSpMk id="13" creationId="{B441F8D5-EBCE-4FB9-91A9-3425971C1F99}"/>
          </ac:grpSpMkLst>
        </pc:grpChg>
        <pc:grpChg chg="add del">
          <ac:chgData name="Mircalla Mcneely" userId="3542a12918e63e3a" providerId="LiveId" clId="{C18C17E9-644C-493E-894F-4BA0CE567086}" dt="2021-11-08T19:43:06.618" v="1010" actId="26606"/>
          <ac:grpSpMkLst>
            <pc:docMk/>
            <pc:sldMk cId="3031422718" sldId="260"/>
            <ac:grpSpMk id="19" creationId="{08701F99-7E4C-4B92-A4B5-307CDFB7A4DE}"/>
          </ac:grpSpMkLst>
        </pc:grpChg>
        <pc:graphicFrameChg chg="add del">
          <ac:chgData name="Mircalla Mcneely" userId="3542a12918e63e3a" providerId="LiveId" clId="{C18C17E9-644C-493E-894F-4BA0CE567086}" dt="2021-11-08T19:43:06.618" v="1010" actId="26606"/>
          <ac:graphicFrameMkLst>
            <pc:docMk/>
            <pc:sldMk cId="3031422718" sldId="260"/>
            <ac:graphicFrameMk id="5" creationId="{61803C6C-9D2C-4E07-80C8-FA728B24F07F}"/>
          </ac:graphicFrameMkLst>
        </pc:graphicFrameChg>
        <pc:picChg chg="add del">
          <ac:chgData name="Mircalla Mcneely" userId="3542a12918e63e3a" providerId="LiveId" clId="{C18C17E9-644C-493E-894F-4BA0CE567086}" dt="2021-11-18T20:55:40.464" v="1085" actId="478"/>
          <ac:picMkLst>
            <pc:docMk/>
            <pc:sldMk cId="3031422718" sldId="260"/>
            <ac:picMk id="7" creationId="{CEC7201F-9E34-460E-BC28-C0A879D0670B}"/>
          </ac:picMkLst>
        </pc:picChg>
        <pc:picChg chg="add mod">
          <ac:chgData name="Mircalla Mcneely" userId="3542a12918e63e3a" providerId="LiveId" clId="{C18C17E9-644C-493E-894F-4BA0CE567086}" dt="2021-11-18T21:03:00.476" v="1212" actId="26606"/>
          <ac:picMkLst>
            <pc:docMk/>
            <pc:sldMk cId="3031422718" sldId="260"/>
            <ac:picMk id="1026" creationId="{18AE8490-FCE2-4E9E-8357-CB744DB8F300}"/>
          </ac:picMkLst>
        </pc:picChg>
        <pc:cxnChg chg="add del">
          <ac:chgData name="Mircalla Mcneely" userId="3542a12918e63e3a" providerId="LiveId" clId="{C18C17E9-644C-493E-894F-4BA0CE567086}" dt="2021-11-18T21:03:00.461" v="1211" actId="26606"/>
          <ac:cxnSpMkLst>
            <pc:docMk/>
            <pc:sldMk cId="3031422718" sldId="260"/>
            <ac:cxnSpMk id="135" creationId="{A7F400EE-A8A5-48AF-B4D6-291B52C6F0B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D6EED-FD5E-49F3-A842-2C072F924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01F5A2-4BCA-445D-9658-929F8CAB1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8EA4F-E374-406F-96B0-891E5F97F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D7656-8B5E-4117-981D-DBA144C8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E093C-7598-4DAF-B9D8-FFADBEBE2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72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4E347-A8F1-422D-B44D-D534D293B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BC9EB-5EEC-428C-B0DB-BC73FEAE5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781D2-E023-4AA2-A81F-B8FB5E400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B89B4-1EC2-439B-AF92-2E30E1A4A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A02B7-7A44-4E47-8729-F116B11BF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2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AD03F-7746-4B9B-BDC6-44645640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C19A6-A3C6-4B03-9C69-5FA40F06A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C42A5-B5B8-4E99-A285-32DB02903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E80BA-68C3-454E-BF28-8FFD63AA6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CA733-DF01-473D-8FC9-537030356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64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67D7F-BDA9-46A7-BD6A-2C31F82F3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8B0AA-5A58-4DB2-A858-A6D9B595F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133D4-D497-4258-A695-8E265CE4E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DAB040-E343-49E9-BCD7-2A72C51FE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C7920-49B9-4B7B-BA4D-97587614D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557C9-9DCE-422B-892A-9681FCA62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3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577E-7F5D-42D1-9841-81D68A7D3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AE8A9-DED1-471F-A25D-2DC43336C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4E844B-ECF1-4841-9B4B-8CC568166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877B42-E5EE-4224-A9A3-415F0BDBC2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E8DCC-2988-4AF3-AA3D-7701CF0129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ED1F86-D62B-47A4-8EF6-4A3E6B899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08F853-5B0A-4A98-95CD-A2453976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0B3A5E-5503-4680-BB96-90E42D68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8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712FC-B6E3-4A19-96D7-215DB4509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58EC0D-7BFD-4935-BF38-AEA8D91A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B85EE-BFA9-4AC9-9E0A-DF499F766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AF7007-B4A0-4202-8D22-B49C304EF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59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8B04C3-3309-4074-B058-10D612D2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0B2701-38AE-49E1-86F2-C5C8AD8D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88C56-4393-456C-A610-DE25EE2D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0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43BB8-C032-4929-BD8C-C28FCFAFF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CC7F6-5B21-4FCA-A438-069EE2B42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45FE3-6DC2-475E-A68D-CC150B0F9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A558B-B9AB-4303-B011-67C8554AE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EE716C-6CA6-47CF-9541-83D24681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11AB7-F89B-49C2-9130-1767664F5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6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B722E-BD4F-4C6D-B61A-8DA1AB28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A07D56-7B31-4AB9-A042-49BDAA6BF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8F832-CE17-497D-B46E-A7C7BD7C7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0CFEB-5BE4-4356-987D-8802D2669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6B97A-2E2B-482B-80BF-A9EFF84A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DD000-F97C-4404-9EC4-3CAA8424D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8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9AE98-0039-41EB-B519-DFA1242A0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B626D-CF6A-4D1C-9475-467ACBA17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52EB4-DDC9-4CCE-82EF-48C9AEA92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E620D-FE75-4DCF-BF77-4CEDF3B5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89430-A045-41E0-8329-0849C99E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7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562AB7-1CB5-464E-A437-18459B0869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3485B1-3466-4DB5-8859-77D882276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43C8E-9B1B-4D5B-8730-18C6926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F7DF5-4B57-4B03-952A-2DBB17D8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0E2C9-D0E6-40F5-9768-2C2DA3845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1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5C6C18-C56A-41EE-88A6-92D4E8738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C25DC-4516-48CB-8341-658BE89C5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F60CD-4DE2-4ABC-A9EC-851A60593D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AA529-9D8C-4A9D-AF29-8265C3476EDD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40EE1-7A65-4279-96A0-CDDC0E725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CBEC9-002E-45BA-BE63-C72619A4B1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32929-90F9-4873-BD2D-1A3570AA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3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icicle-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oakleyoriginals/5432076491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arcocardinale.blogspot.com/2014/07/tips-for-job-applicants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1008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465601C-04B5-4AE0-8300-C95A72ECD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6124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fence, screw&#10;&#10;Description automatically generated">
            <a:extLst>
              <a:ext uri="{FF2B5EF4-FFF2-40B4-BE49-F238E27FC236}">
                <a16:creationId xmlns:a16="http://schemas.microsoft.com/office/drawing/2014/main" id="{70987708-F757-40BB-B35A-2DAEB93CB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763" y="1863725"/>
            <a:ext cx="9894888" cy="44402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546E1-3629-4B86-8DC7-C16EDEB12F36}"/>
              </a:ext>
            </a:extLst>
          </p:cNvPr>
          <p:cNvSpPr txBox="1"/>
          <p:nvPr/>
        </p:nvSpPr>
        <p:spPr>
          <a:xfrm>
            <a:off x="1147763" y="6858000"/>
            <a:ext cx="9894888" cy="8890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300">
                <a:solidFill>
                  <a:srgbClr val="FFFFFF"/>
                </a:solidFill>
                <a:hlinkClick r:id="rId3" tooltip="http://www.pngall.com/icicle-p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1300">
                <a:solidFill>
                  <a:srgbClr val="FFFFFF"/>
                </a:solidFill>
              </a:rPr>
              <a:t> by Unknown Author is licensed under </a:t>
            </a:r>
            <a:r>
              <a:rPr lang="en-US" sz="13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BFA674-5EEF-4C88-995A-8373F07B7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291090"/>
            <a:ext cx="10515599" cy="932688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Science Saturday	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DAB9F-907F-4C46-8691-891AF49F0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1335726"/>
            <a:ext cx="10515599" cy="420624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Icicles</a:t>
            </a:r>
          </a:p>
        </p:txBody>
      </p:sp>
    </p:spTree>
    <p:extLst>
      <p:ext uri="{BB962C8B-B14F-4D97-AF65-F5344CB8AC3E}">
        <p14:creationId xmlns:p14="http://schemas.microsoft.com/office/powerpoint/2010/main" val="225240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35547492-B936-4F5E-8CF3-8B3C874491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3818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4" name="Rectangle 1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66F9D-CF0E-4603-9E0B-6AED18904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3600" b="1" dirty="0"/>
              <a:t>How do Icicle's form? </a:t>
            </a:r>
            <a:r>
              <a:rPr lang="en-US" sz="2800" b="1" dirty="0"/>
              <a:t>	</a:t>
            </a:r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3EAE1-DC92-43C7-8387-E4D1705A9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3"/>
            <a:ext cx="6486906" cy="3939891"/>
          </a:xfrm>
        </p:spPr>
        <p:txBody>
          <a:bodyPr anchor="t">
            <a:noAutofit/>
          </a:bodyPr>
          <a:lstStyle/>
          <a:p>
            <a:r>
              <a:rPr lang="en-US" sz="3200" dirty="0"/>
              <a:t>Icicles can form during bright, sunny, but subfreezing weather, when ice or snow melted by sunlight or some other heat source (such as a poorly insulated building), refreezes as it drips off under exposed conditions. Over time continued water runoff will cause the icicle to grow.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691702-8C56-4AE1-8C07-B73E15DDD709}"/>
              </a:ext>
            </a:extLst>
          </p:cNvPr>
          <p:cNvSpPr txBox="1"/>
          <p:nvPr/>
        </p:nvSpPr>
        <p:spPr>
          <a:xfrm>
            <a:off x="10005184" y="6657945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www.flickr.com/photos/oakleyoriginals/5432076491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4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E144A2-C588-461E-A148-50529273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Research questions: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D8153-D9F0-4F5B-A015-4A37E15F3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2200" b="1" dirty="0"/>
              <a:t>Why are icicles shaped like carrots?</a:t>
            </a:r>
          </a:p>
          <a:p>
            <a:pPr lvl="1"/>
            <a:r>
              <a:rPr lang="en-US" sz="2200" dirty="0"/>
              <a:t>Answer: Gravity pulls the melted snow down while the temperature gets very cold, and the water freezes before it fully melts. The result is a pointed shape of ice. </a:t>
            </a:r>
          </a:p>
          <a:p>
            <a:r>
              <a:rPr lang="en-US" sz="2200" b="1" dirty="0"/>
              <a:t>What do they have in common or what is needed to make an icicle? </a:t>
            </a:r>
          </a:p>
          <a:p>
            <a:pPr lvl="1"/>
            <a:r>
              <a:rPr lang="en-US" sz="2200" dirty="0"/>
              <a:t>Answers: H20, sun, air, water, cold, &amp; snow.  </a:t>
            </a:r>
          </a:p>
          <a:p>
            <a:endParaRPr lang="en-US" sz="2200" dirty="0"/>
          </a:p>
        </p:txBody>
      </p:sp>
      <p:pic>
        <p:nvPicPr>
          <p:cNvPr id="5" name="Picture 4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3F910206-1C7D-4DAC-AA8C-0152203B02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279" r="2056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56DD75-EC74-42DF-A3C0-2B936037216B}"/>
              </a:ext>
            </a:extLst>
          </p:cNvPr>
          <p:cNvSpPr txBox="1"/>
          <p:nvPr/>
        </p:nvSpPr>
        <p:spPr>
          <a:xfrm>
            <a:off x="9288022" y="6991700"/>
            <a:ext cx="245932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3" tooltip="http://marcocardinale.blogspot.com/2014/07/tips-for-job-applicant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18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F62277-5014-4450-8665-ED63B15E7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Let’s make icicles!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500DF-5EE4-41B8-853A-319137D01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1900" dirty="0"/>
              <a:t>Materials:</a:t>
            </a:r>
          </a:p>
          <a:p>
            <a:pPr lvl="1"/>
            <a:r>
              <a:rPr lang="en-US" sz="1900" dirty="0"/>
              <a:t>Icicle craft paper</a:t>
            </a:r>
          </a:p>
          <a:p>
            <a:pPr lvl="1"/>
            <a:r>
              <a:rPr lang="en-US" sz="1900" dirty="0"/>
              <a:t>Photos for reference</a:t>
            </a:r>
          </a:p>
          <a:p>
            <a:pPr lvl="1"/>
            <a:r>
              <a:rPr lang="en-US" sz="1900" dirty="0"/>
              <a:t>Markers</a:t>
            </a:r>
          </a:p>
          <a:p>
            <a:pPr lvl="1"/>
            <a:r>
              <a:rPr lang="en-US" sz="1900" dirty="0"/>
              <a:t>Tape</a:t>
            </a:r>
          </a:p>
          <a:p>
            <a:pPr lvl="1"/>
            <a:r>
              <a:rPr lang="en-US" sz="1900" dirty="0"/>
              <a:t>Scissors </a:t>
            </a:r>
          </a:p>
          <a:p>
            <a:pPr lvl="1"/>
            <a:r>
              <a:rPr lang="en-US" sz="1900" dirty="0"/>
              <a:t>Hole puncher</a:t>
            </a:r>
          </a:p>
          <a:p>
            <a:pPr lvl="1"/>
            <a:r>
              <a:rPr lang="en-US" sz="1900" dirty="0"/>
              <a:t>Glue </a:t>
            </a:r>
          </a:p>
          <a:p>
            <a:pPr lvl="1"/>
            <a:r>
              <a:rPr lang="en-US" sz="1900" dirty="0"/>
              <a:t>String</a:t>
            </a:r>
          </a:p>
          <a:p>
            <a:pPr lvl="1"/>
            <a:r>
              <a:rPr lang="en-US" sz="1900" dirty="0"/>
              <a:t>Glitter</a:t>
            </a:r>
          </a:p>
          <a:p>
            <a:pPr lvl="1"/>
            <a:r>
              <a:rPr lang="en-US" sz="1900" dirty="0"/>
              <a:t>Fuzzy decorations</a:t>
            </a:r>
          </a:p>
        </p:txBody>
      </p:sp>
      <p:pic>
        <p:nvPicPr>
          <p:cNvPr id="6" name="Picture 5" descr="A picture containing metalware, screw&#10;&#10;Description automatically generated">
            <a:extLst>
              <a:ext uri="{FF2B5EF4-FFF2-40B4-BE49-F238E27FC236}">
                <a16:creationId xmlns:a16="http://schemas.microsoft.com/office/drawing/2014/main" id="{0107069C-9F4E-4690-ABA0-8F498F115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7189838" cy="58306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470EC0-F770-4B4D-975A-6B434D373B08}"/>
              </a:ext>
            </a:extLst>
          </p:cNvPr>
          <p:cNvSpPr txBox="1"/>
          <p:nvPr/>
        </p:nvSpPr>
        <p:spPr>
          <a:xfrm>
            <a:off x="138881" y="6858000"/>
            <a:ext cx="71898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pngimg.com/download/10080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057727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3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C39C23-1BCC-47E9-9EF3-4BD94C7C6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Steps</a:t>
            </a:r>
          </a:p>
        </p:txBody>
      </p:sp>
      <p:sp>
        <p:nvSpPr>
          <p:cNvPr id="137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AA3B9-ECBD-4709-9B0E-09D0EA696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514350" indent="-514350">
              <a:buAutoNum type="arabicPeriod"/>
            </a:pPr>
            <a:r>
              <a:rPr lang="en-US" sz="2200"/>
              <a:t>Color icicles</a:t>
            </a:r>
          </a:p>
          <a:p>
            <a:pPr marL="514350" indent="-514350">
              <a:buAutoNum type="arabicPeriod"/>
            </a:pPr>
            <a:r>
              <a:rPr lang="en-US" sz="2200"/>
              <a:t>Cut out icicles</a:t>
            </a:r>
          </a:p>
          <a:p>
            <a:pPr marL="514350" indent="-514350">
              <a:buAutoNum type="arabicPeriod"/>
            </a:pPr>
            <a:r>
              <a:rPr lang="en-US" sz="2200"/>
              <a:t>Fold pattern together</a:t>
            </a:r>
          </a:p>
          <a:p>
            <a:pPr marL="514350" indent="-514350">
              <a:buAutoNum type="arabicPeriod"/>
            </a:pPr>
            <a:r>
              <a:rPr lang="en-US" sz="2200"/>
              <a:t>Tape them closed </a:t>
            </a:r>
          </a:p>
          <a:p>
            <a:pPr marL="514350" indent="-514350">
              <a:buAutoNum type="arabicPeriod"/>
            </a:pPr>
            <a:r>
              <a:rPr lang="en-US" sz="2200"/>
              <a:t>Add glue &amp; glitter and any other decorations for extra sparkle! </a:t>
            </a:r>
            <a:endParaRPr lang="en-US" sz="2200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8AE8490-FCE2-4E9E-8357-CB744DB8F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3" r="17554" b="-1"/>
          <a:stretch/>
        </p:blipFill>
        <p:spPr bwMode="auto">
          <a:xfrm>
            <a:off x="6099048" y="707765"/>
            <a:ext cx="5458968" cy="5442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422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4555</TotalTime>
  <Words>223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Science Saturday  </vt:lpstr>
      <vt:lpstr>How do Icicle's form?  </vt:lpstr>
      <vt:lpstr>Research questions:</vt:lpstr>
      <vt:lpstr>Let’s make icicles!</vt:lpstr>
      <vt:lpstr>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Saturday  </dc:title>
  <dc:creator>Mircalla Mcneely</dc:creator>
  <cp:lastModifiedBy>Mircalla Mcneely</cp:lastModifiedBy>
  <cp:revision>1</cp:revision>
  <dcterms:created xsi:type="dcterms:W3CDTF">2021-11-08T19:20:51Z</dcterms:created>
  <dcterms:modified xsi:type="dcterms:W3CDTF">2021-11-18T21:04:11Z</dcterms:modified>
</cp:coreProperties>
</file>